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6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2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09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9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5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96F6-7D55-4481-9556-C2469AC346B3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9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52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DB</dc:creator>
  <cp:lastModifiedBy>DB</cp:lastModifiedBy>
  <cp:revision>5</cp:revision>
  <dcterms:created xsi:type="dcterms:W3CDTF">2018-11-07T12:43:41Z</dcterms:created>
  <dcterms:modified xsi:type="dcterms:W3CDTF">2018-11-12T12:34:58Z</dcterms:modified>
</cp:coreProperties>
</file>