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6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2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1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7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55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97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02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09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9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05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02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96F6-7D55-4481-9556-C2469AC346B3}" type="datetimeFigureOut">
              <a:rPr lang="de-DE" smtClean="0"/>
              <a:t>11.12.2018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1A4E-79B3-4095-89D2-57013C28DA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9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4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3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6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9640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DB</dc:creator>
  <cp:lastModifiedBy>Klaudia Tietze</cp:lastModifiedBy>
  <cp:revision>4</cp:revision>
  <dcterms:created xsi:type="dcterms:W3CDTF">2018-11-07T12:43:41Z</dcterms:created>
  <dcterms:modified xsi:type="dcterms:W3CDTF">2018-12-11T11:38:06Z</dcterms:modified>
</cp:coreProperties>
</file>